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Economica"/>
      <p:regular r:id="rId11"/>
      <p:bold r:id="rId12"/>
      <p:italic r:id="rId13"/>
      <p:boldItalic r:id="rId14"/>
    </p:embeddedFont>
    <p:embeddedFont>
      <p:font typeface="Open Sa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Economica-regular.fntdata"/><Relationship Id="rId10" Type="http://schemas.openxmlformats.org/officeDocument/2006/relationships/slide" Target="slides/slide6.xml"/><Relationship Id="rId13" Type="http://schemas.openxmlformats.org/officeDocument/2006/relationships/font" Target="fonts/Economica-italic.fntdata"/><Relationship Id="rId12" Type="http://schemas.openxmlformats.org/officeDocument/2006/relationships/font" Target="fonts/Economica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penSans-regular.fntdata"/><Relationship Id="rId14" Type="http://schemas.openxmlformats.org/officeDocument/2006/relationships/font" Target="fonts/Economica-boldItalic.fntdata"/><Relationship Id="rId17" Type="http://schemas.openxmlformats.org/officeDocument/2006/relationships/font" Target="fonts/OpenSans-italic.fntdata"/><Relationship Id="rId16" Type="http://schemas.openxmlformats.org/officeDocument/2006/relationships/font" Target="fonts/Open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Open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4012" y="756700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5318350" y="32667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flipH="1">
            <a:off x="7595937" y="4602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7" name="Shape 17"/>
          <p:cNvSpPr/>
          <p:nvPr/>
        </p:nvSpPr>
        <p:spPr>
          <a:xfrm flipH="1" rot="10800000">
            <a:off x="466425" y="35583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8" name="Shape 18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" name="Shape 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311700" y="1399399"/>
            <a:ext cx="2808000" cy="2784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769000"/>
            <a:ext cx="4045200" cy="157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 dir="r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hyperlink" Target="http://www4.ac-nancy-metz.fr/eco-p-metz-la-seille/wp-content/uploads/SCHEMA-EFFET-DE-SERRE.jpg" TargetMode="External"/><Relationship Id="rId10" Type="http://schemas.openxmlformats.org/officeDocument/2006/relationships/hyperlink" Target="http://www.tarbes.fr/components/comp_ckfinder/ckfinder/userfiles/files/schema_guide_ademe_changement_climatique-3.jpg" TargetMode="External"/><Relationship Id="rId13" Type="http://schemas.openxmlformats.org/officeDocument/2006/relationships/hyperlink" Target="https://reporterre.net/Dix-questions-dix-reponses-sur-le" TargetMode="External"/><Relationship Id="rId12" Type="http://schemas.openxmlformats.org/officeDocument/2006/relationships/hyperlink" Target="http://www.techno-science.net/?onglet=glossaire&amp;definition=3466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4.bp.blogspot.com/-QRPo32cpAuw/T184BUzBsOI/AAAAAAAAG04/945jajCw08A/s1600/kiribati.gif" TargetMode="External"/><Relationship Id="rId4" Type="http://schemas.openxmlformats.org/officeDocument/2006/relationships/hyperlink" Target="https://www.quizz.biz/uploads/quizz/1055252/6_JNA78.jpg" TargetMode="External"/><Relationship Id="rId9" Type="http://schemas.openxmlformats.org/officeDocument/2006/relationships/hyperlink" Target="http://www.lemonde.fr/les-decodeurs/article/2014/11/12/emissions-de-co2-ce-que-pesent-les-etats-unis-et-la-chine_4522551_4355770.html" TargetMode="External"/><Relationship Id="rId15" Type="http://schemas.openxmlformats.org/officeDocument/2006/relationships/hyperlink" Target="http://cop21vidauban.eklablog.com/les-consequences-du-rechauffement-climatique-sur-l-homme-a119261274" TargetMode="External"/><Relationship Id="rId14" Type="http://schemas.openxmlformats.org/officeDocument/2006/relationships/hyperlink" Target="http://www.conservation-nature.fr/article3.php?id=115" TargetMode="External"/><Relationship Id="rId5" Type="http://schemas.openxmlformats.org/officeDocument/2006/relationships/hyperlink" Target="http://la1ere.francetvinfo.fr/sites/regions_outremer/files/styles/top_big/public/assets/images/2015/03/16/kirbati.jpg?itok=uDjGY3bY" TargetMode="External"/><Relationship Id="rId6" Type="http://schemas.openxmlformats.org/officeDocument/2006/relationships/hyperlink" Target="http://media1.ledevoir.com/images_galerie/de_366991_242653/image.jpg" TargetMode="External"/><Relationship Id="rId7" Type="http://schemas.openxmlformats.org/officeDocument/2006/relationships/hyperlink" Target="http://www.meteoweb.eu/wp-content/uploads/2015/03/vanuatu-01.jpg" TargetMode="External"/><Relationship Id="rId8" Type="http://schemas.openxmlformats.org/officeDocument/2006/relationships/hyperlink" Target="http://s1.lemde.fr/mmpub/edt/zip/20151013/162338/assets/images/content/005-1024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EPI</a:t>
            </a:r>
          </a:p>
          <a:p>
            <a:pPr lvl="0">
              <a:spcBef>
                <a:spcPts val="0"/>
              </a:spcBef>
              <a:buNone/>
            </a:pPr>
            <a:r>
              <a:rPr lang="pt-BR" sz="3000"/>
              <a:t>Les changements climatiques</a:t>
            </a:r>
          </a:p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383525" y="37946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Gabriela Levoti - 3ème3</a:t>
            </a:r>
          </a:p>
        </p:txBody>
      </p:sp>
      <p:sp>
        <p:nvSpPr>
          <p:cNvPr id="64" name="Shape 64"/>
          <p:cNvSpPr txBox="1"/>
          <p:nvPr/>
        </p:nvSpPr>
        <p:spPr>
          <a:xfrm>
            <a:off x="7082425" y="206475"/>
            <a:ext cx="51705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400"/>
              <a:t>29/08/2017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600375"/>
            <a:ext cx="8520600" cy="831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3600"/>
              <a:t>Qu’est-ce que le réchauffement climatique? Et l</a:t>
            </a:r>
            <a:r>
              <a:rPr lang="pt-BR" sz="3600"/>
              <a:t>'effet</a:t>
            </a:r>
            <a:r>
              <a:rPr lang="pt-BR" sz="3600"/>
              <a:t> de serre?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512450"/>
            <a:ext cx="8520600" cy="3354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737" y="1392650"/>
            <a:ext cx="6041424" cy="347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8800" y="967000"/>
            <a:ext cx="1502619" cy="1068348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 txBox="1"/>
          <p:nvPr/>
        </p:nvSpPr>
        <p:spPr>
          <a:xfrm>
            <a:off x="8211425" y="985250"/>
            <a:ext cx="51705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CO2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800" y="2115225"/>
            <a:ext cx="1419375" cy="14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 txBox="1"/>
          <p:nvPr/>
        </p:nvSpPr>
        <p:spPr>
          <a:xfrm>
            <a:off x="8128175" y="2527125"/>
            <a:ext cx="5206800" cy="6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CH4</a:t>
            </a:r>
          </a:p>
        </p:txBody>
      </p:sp>
      <p:pic>
        <p:nvPicPr>
          <p:cNvPr id="76" name="Shape 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5026" y="3754450"/>
            <a:ext cx="1141475" cy="10683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 txBox="1"/>
          <p:nvPr/>
        </p:nvSpPr>
        <p:spPr>
          <a:xfrm>
            <a:off x="8106500" y="4073200"/>
            <a:ext cx="5206800" cy="6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H20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Où se trouvent les Îles Kiribati?</a:t>
            </a:r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41425"/>
            <a:ext cx="3975515" cy="292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5150" y="1751050"/>
            <a:ext cx="4423025" cy="290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3000"/>
              <a:t>Pourquoi les îles Kiribati sont-elles menacées par le réchauffement climatique?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925" y="2987300"/>
            <a:ext cx="3091674" cy="191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8050" y="2987309"/>
            <a:ext cx="3091675" cy="1993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37925" y="704049"/>
            <a:ext cx="3091674" cy="206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72124" y="704050"/>
            <a:ext cx="3091676" cy="206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b="2817" l="0" r="754" t="-991"/>
          <a:stretch/>
        </p:blipFill>
        <p:spPr>
          <a:xfrm>
            <a:off x="578712" y="120875"/>
            <a:ext cx="7986566" cy="49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257850" y="46625"/>
            <a:ext cx="8520600" cy="831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Sources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257850" y="803325"/>
            <a:ext cx="8520600" cy="41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3"/>
              </a:rPr>
              <a:t>http://4.bp.blogspot.com/-QRPo32cpAuw/T184BUzBsOI/AAAAAAAAG04/945jajCw08A/s1600/kiribati.gif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4"/>
              </a:rPr>
              <a:t>https://www.quizz.biz/uploads/quizz/1055252/6_JNA78.jpg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5"/>
              </a:rPr>
              <a:t>http://la1ere.francetvinfo.fr/sites/regions_outremer/files/styles/top_big/public/assets/images/2015/03/16/kirbati.jpg?itok=uDjGY3bY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6"/>
              </a:rPr>
              <a:t>http://media1.ledevoir.com/images_galerie/de_366991_242653/image.jpg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7"/>
              </a:rPr>
              <a:t>http://www.meteoweb.eu/wp-content/uploads/2015/03/vanuatu-01.jpg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8"/>
              </a:rPr>
              <a:t>http://s1.lemde.fr/mmpub/edt/zip/20151013/162338/assets/images/content/005-1024.jpg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9"/>
              </a:rPr>
              <a:t>http://www.lemonde.fr/les-decodeurs/article/2014/11/12/emissions-de-co2-ce-que-pesent-les-etats-unis-et-la-chine_4522551_4355770.html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accent5"/>
                </a:solidFill>
                <a:hlinkClick r:id="rId10"/>
              </a:rPr>
              <a:t>http://www.tarbes.fr/components/comp_ckfinder/ckfinder/userfiles/files/schema_guide_ademe_changement_climatique-3.jpg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accent5"/>
                </a:solidFill>
                <a:hlinkClick r:id="rId11"/>
              </a:rPr>
              <a:t>http://www4.ac-nancy-metz.fr/eco-p-metz-la-seille/wp-content/uploads/SCHEMA-EFFET-DE-SERRE.jpg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12"/>
              </a:rPr>
              <a:t>http://www.techno-science.net/?onglet=glossaire&amp;definition=3466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13"/>
              </a:rPr>
              <a:t>https://reporterre.net/Dix-questions-dix-reponses-sur-le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14"/>
              </a:rPr>
              <a:t>http://www.conservation-nature.fr/article3.php?id=115</a:t>
            </a:r>
          </a:p>
          <a:p>
            <a:pPr lvl="0">
              <a:spcBef>
                <a:spcPts val="0"/>
              </a:spcBef>
              <a:buNone/>
            </a:pPr>
            <a:r>
              <a:rPr lang="pt-BR" sz="600" u="sng">
                <a:solidFill>
                  <a:schemeClr val="hlink"/>
                </a:solidFill>
                <a:hlinkClick r:id="rId15"/>
              </a:rPr>
              <a:t>http://cop21vidauban.eklablog.com/les-consequences-du-rechauffement-climatique-sur-l-homme-a119261274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lvl="0">
              <a:spcBef>
                <a:spcPts val="0"/>
              </a:spcBef>
              <a:buClr>
                <a:schemeClr val="dk1"/>
              </a:buClr>
              <a:buSzPct val="183333"/>
              <a:buFont typeface="Arial"/>
              <a:buNone/>
            </a:pPr>
            <a:r>
              <a:t/>
            </a:r>
            <a:endParaRPr sz="6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